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8" r:id="rId11"/>
    <p:sldId id="267" r:id="rId12"/>
    <p:sldId id="269" r:id="rId13"/>
    <p:sldId id="270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09" autoAdjust="0"/>
    <p:restoredTop sz="87433" autoAdjust="0"/>
  </p:normalViewPr>
  <p:slideViewPr>
    <p:cSldViewPr snapToGrid="0">
      <p:cViewPr varScale="1">
        <p:scale>
          <a:sx n="65" d="100"/>
          <a:sy n="65" d="100"/>
        </p:scale>
        <p:origin x="2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EB8F-4818-49DE-A2FC-8D65F376D5EA}" type="datetimeFigureOut">
              <a:rPr lang="pl-PL" smtClean="0"/>
              <a:t>2023-10-31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387F-3C76-4106-8E85-1325BA4F70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7977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EB8F-4818-49DE-A2FC-8D65F376D5EA}" type="datetimeFigureOut">
              <a:rPr lang="pl-PL" smtClean="0"/>
              <a:t>2023-10-31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387F-3C76-4106-8E85-1325BA4F70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7699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EB8F-4818-49DE-A2FC-8D65F376D5EA}" type="datetimeFigureOut">
              <a:rPr lang="pl-PL" smtClean="0"/>
              <a:t>2023-10-31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387F-3C76-4106-8E85-1325BA4F70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735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EB8F-4818-49DE-A2FC-8D65F376D5EA}" type="datetimeFigureOut">
              <a:rPr lang="pl-PL" smtClean="0"/>
              <a:t>2023-10-31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387F-3C76-4106-8E85-1325BA4F70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3515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EB8F-4818-49DE-A2FC-8D65F376D5EA}" type="datetimeFigureOut">
              <a:rPr lang="pl-PL" smtClean="0"/>
              <a:t>2023-10-31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387F-3C76-4106-8E85-1325BA4F70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8777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EB8F-4818-49DE-A2FC-8D65F376D5EA}" type="datetimeFigureOut">
              <a:rPr lang="pl-PL" smtClean="0"/>
              <a:t>2023-10-31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387F-3C76-4106-8E85-1325BA4F70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963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EB8F-4818-49DE-A2FC-8D65F376D5EA}" type="datetimeFigureOut">
              <a:rPr lang="pl-PL" smtClean="0"/>
              <a:t>2023-10-31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387F-3C76-4106-8E85-1325BA4F70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2429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EB8F-4818-49DE-A2FC-8D65F376D5EA}" type="datetimeFigureOut">
              <a:rPr lang="pl-PL" smtClean="0"/>
              <a:t>2023-10-31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387F-3C76-4106-8E85-1325BA4F70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033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EB8F-4818-49DE-A2FC-8D65F376D5EA}" type="datetimeFigureOut">
              <a:rPr lang="pl-PL" smtClean="0"/>
              <a:t>2023-10-31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387F-3C76-4106-8E85-1325BA4F70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217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EB8F-4818-49DE-A2FC-8D65F376D5EA}" type="datetimeFigureOut">
              <a:rPr lang="pl-PL" smtClean="0"/>
              <a:t>2023-10-31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387F-3C76-4106-8E85-1325BA4F70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8013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2EB8F-4818-49DE-A2FC-8D65F376D5EA}" type="datetimeFigureOut">
              <a:rPr lang="pl-PL" smtClean="0"/>
              <a:t>2023-10-31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6387F-3C76-4106-8E85-1325BA4F70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751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EB8F-4818-49DE-A2FC-8D65F376D5EA}" type="datetimeFigureOut">
              <a:rPr lang="pl-PL" smtClean="0"/>
              <a:t>2023-10-31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6387F-3C76-4106-8E85-1325BA4F70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95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i="1" dirty="0" smtClean="0"/>
              <a:t>,,Jest </a:t>
            </a:r>
            <a:r>
              <a:rPr lang="pl-PL" b="1" i="1" dirty="0"/>
              <a:t>coś co śmierci się opiera, </a:t>
            </a:r>
            <a:r>
              <a:rPr lang="pl-PL" b="1" i="1" dirty="0" smtClean="0"/>
              <a:t/>
            </a:r>
            <a:br>
              <a:rPr lang="pl-PL" b="1" i="1" dirty="0" smtClean="0"/>
            </a:br>
            <a:r>
              <a:rPr lang="pl-PL" b="1" i="1" dirty="0"/>
              <a:t> </a:t>
            </a:r>
            <a:r>
              <a:rPr lang="pl-PL" b="1" i="1" dirty="0" smtClean="0"/>
              <a:t>                          to </a:t>
            </a:r>
            <a:r>
              <a:rPr lang="pl-PL" b="1" i="1" dirty="0"/>
              <a:t>pamięć -ona nie umiera”.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2" y="2009104"/>
            <a:ext cx="8500057" cy="4539180"/>
          </a:xfrm>
        </p:spPr>
      </p:pic>
    </p:spTree>
    <p:extLst>
      <p:ext uri="{BB962C8B-B14F-4D97-AF65-F5344CB8AC3E}">
        <p14:creationId xmlns:p14="http://schemas.microsoft.com/office/powerpoint/2010/main" val="3682086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Śp. Marii 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Rymarczyk –długoletniej nauczycielki klas młodszych oraz matematyki</a:t>
            </a:r>
            <a: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Śp. </a:t>
            </a:r>
            <a: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Józefa </a:t>
            </a:r>
            <a:r>
              <a:rPr lang="pl-PL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Krzyściaka</a:t>
            </a:r>
            <a: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-nauczyciela geografii</a:t>
            </a:r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862" y="1928656"/>
            <a:ext cx="4323958" cy="3841080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3" y="1928656"/>
            <a:ext cx="4662152" cy="384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46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03031"/>
            <a:ext cx="10515600" cy="2472744"/>
          </a:xfrm>
        </p:spPr>
        <p:txBody>
          <a:bodyPr>
            <a:noAutofit/>
          </a:bodyPr>
          <a:lstStyle/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Znicze zostały zapalone na grobach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zmarłych nauczycieli znajdujące się poza naszą miejscowością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grób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śp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Urszuli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Stokłosy-wieloletniej dyrektor Gimnazjum oraz szkoły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podstawowej, który znajduje się w Dobrej</a:t>
            </a:r>
            <a:b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grób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śp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Piotra 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Mazgaja-nauczyciela pochodzącego ze Skrzydlnej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Śp. Józefa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Mazurka- Góra Św. Jana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764" y="2688510"/>
            <a:ext cx="3959608" cy="4169490"/>
          </a:xfrm>
        </p:spPr>
      </p:pic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045" y="2700492"/>
            <a:ext cx="3554569" cy="4157508"/>
          </a:xfrm>
        </p:spPr>
      </p:pic>
    </p:spTree>
    <p:extLst>
      <p:ext uri="{BB962C8B-B14F-4D97-AF65-F5344CB8AC3E}">
        <p14:creationId xmlns:p14="http://schemas.microsoft.com/office/powerpoint/2010/main" val="1753044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27337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         </a:t>
            </a:r>
            <a: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Jednocześnie 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nasza szkoła wzięła udział </a:t>
            </a:r>
            <a: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akcji  #Szkoła Pamięta#, choć wydarzenia wyżej opisane to coroczna, od kilkudziesięciu lat przekazywana z pokolenia na pokolenie dobra praktyka naszych uczniów i nauczycieli  </a:t>
            </a:r>
            <a:r>
              <a:rPr lang="pl-P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szczyrzyckiej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szkoły podstawowej.</a:t>
            </a:r>
            <a:b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/>
              <a:t> 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8663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65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05307" y="365125"/>
            <a:ext cx="10748493" cy="5649309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       </a:t>
            </a:r>
            <a: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 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roku w listopadzie , miesiącu pamięci </a:t>
            </a:r>
            <a: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modlitwy za zmarłych, uczniowie naszej szkoły odwiedzili groby nieżyjących dyrektorów  naszej </a:t>
            </a:r>
            <a:r>
              <a:rPr lang="pl-P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szczyrzyckiej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szkoły , nauczycieli, ludzi szczególnie zasłużonych dla naszego środowiska </a:t>
            </a:r>
            <a: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lokalnego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5951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3335" y="347730"/>
            <a:ext cx="11070465" cy="2459864"/>
          </a:xfrm>
        </p:spPr>
        <p:txBody>
          <a:bodyPr>
            <a:normAutofit fontScale="90000"/>
          </a:bodyPr>
          <a:lstStyle/>
          <a:p>
            <a: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Uczniowie 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 pomniku Ofiar II wojny światowej oddali hołd poległym  </a:t>
            </a:r>
            <a:r>
              <a:rPr lang="pl-P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Szczyrzycanom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innym z okolicznych miejscowości,  poległym za Ojczyznę, żołnierzom AK , oficerom WP</a:t>
            </a:r>
            <a: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Odwiedzili groby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żołnierzy austriackich i rosyjskich spoczywających z dala od swojej Ojczyzny, którzy polegli w okresie I wojny światowej.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303" y="2807594"/>
            <a:ext cx="3746090" cy="4050406"/>
          </a:xfrm>
        </p:spPr>
      </p:pic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904" y="2807594"/>
            <a:ext cx="3940936" cy="4050406"/>
          </a:xfrm>
        </p:spPr>
      </p:pic>
    </p:spTree>
    <p:extLst>
      <p:ext uri="{BB962C8B-B14F-4D97-AF65-F5344CB8AC3E}">
        <p14:creationId xmlns:p14="http://schemas.microsoft.com/office/powerpoint/2010/main" val="4027650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Wraz 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nauczycielami dzieci klas 1-3 odwiedziły 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groby</a:t>
            </a:r>
            <a:b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śp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księży O.O. Cystersów  </a:t>
            </a: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Szczyrzyckiego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Klasztoru ; 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ks.płk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Antoniego Matejkiewicza-współzałożyciela Związku </a:t>
            </a: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Szczyrzycan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założyciela 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orkiestry parafialnej i zespołu regionalnego </a:t>
            </a:r>
            <a:r>
              <a:rPr lang="pl-PL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Szczyrzycanie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inicjatora budowy szkoły 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7-letniej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168650"/>
            <a:ext cx="4872251" cy="3438525"/>
          </a:xfrm>
        </p:spPr>
      </p:pic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676" y="3168649"/>
            <a:ext cx="5103124" cy="3438525"/>
          </a:xfrm>
        </p:spPr>
      </p:pic>
    </p:spTree>
    <p:extLst>
      <p:ext uri="{BB962C8B-B14F-4D97-AF65-F5344CB8AC3E}">
        <p14:creationId xmlns:p14="http://schemas.microsoft.com/office/powerpoint/2010/main" val="82469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rób 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Śp. Emilii </a:t>
            </a:r>
            <a:r>
              <a:rPr lang="pl-P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Sordyl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-nauczycielki i dyrektorki szkoły, </a:t>
            </a:r>
            <a: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Śp. Tomasza Falla-organmistrza, Śp. Marii  Fall –dyrektor szkoły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08" y="1825625"/>
            <a:ext cx="4559121" cy="4351338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36406" y="1825625"/>
            <a:ext cx="405834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47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944744"/>
          </a:xfrm>
        </p:spPr>
        <p:txBody>
          <a:bodyPr>
            <a:normAutofit fontScale="90000"/>
          </a:bodyPr>
          <a:lstStyle/>
          <a:p>
            <a: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Grób 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Śp. Władysława </a:t>
            </a:r>
            <a:r>
              <a:rPr lang="pl-P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Gębika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-współzałożyciela Związku </a:t>
            </a:r>
            <a:r>
              <a:rPr lang="pl-P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Szczyrzycan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zespołu regionalnego </a:t>
            </a:r>
            <a:r>
              <a:rPr lang="pl-P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Szczyrzycanie</a:t>
            </a:r>
            <a: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pisarza, działacza 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Warmii </a:t>
            </a:r>
            <a: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Śp. Marii i Stanisława </a:t>
            </a:r>
            <a:r>
              <a:rPr lang="pl-P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Czachura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-małżeństwo nauczycieli, dyrektora szkoły w </a:t>
            </a:r>
            <a:r>
              <a:rPr lang="pl-P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Szczyrzycu</a:t>
            </a:r>
            <a: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inicjatora 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budowy nowej szkoły podstawowej, współzałożyciela szkoły zawodowej rolniczej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77555"/>
            <a:ext cx="5181600" cy="3042185"/>
          </a:xfrm>
        </p:spPr>
      </p:pic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309868"/>
            <a:ext cx="5181600" cy="3548131"/>
          </a:xfrm>
        </p:spPr>
      </p:pic>
    </p:spTree>
    <p:extLst>
      <p:ext uri="{BB962C8B-B14F-4D97-AF65-F5344CB8AC3E}">
        <p14:creationId xmlns:p14="http://schemas.microsoft.com/office/powerpoint/2010/main" val="2553208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Grób Śp. Rozalii Hans-długoletniej dyrektor przedszkola 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Szczyrzycu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Śp. Zofii 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Kolarczyk –dyrektor szkoły w </a:t>
            </a:r>
            <a:r>
              <a:rPr lang="pl-PL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Szczyrzycu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72011" y="1921769"/>
            <a:ext cx="4417454" cy="4255193"/>
          </a:xfrm>
          <a:prstGeom prst="rect">
            <a:avLst/>
          </a:prstGeom>
        </p:spPr>
      </p:pic>
      <p:pic>
        <p:nvPicPr>
          <p:cNvPr id="3" name="Symbol zastępczy zawartości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67" y="1941438"/>
            <a:ext cx="4905777" cy="4119711"/>
          </a:xfrm>
        </p:spPr>
      </p:pic>
    </p:spTree>
    <p:extLst>
      <p:ext uri="{BB962C8B-B14F-4D97-AF65-F5344CB8AC3E}">
        <p14:creationId xmlns:p14="http://schemas.microsoft.com/office/powerpoint/2010/main" val="1288071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5690" y="-136477"/>
            <a:ext cx="10515600" cy="141408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Groby zmarłych nauczycieli: 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Śp. Anieli 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Stanisława </a:t>
            </a:r>
            <a: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Kołodziejów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Śp. Walerii i Ignacego </a:t>
            </a:r>
            <a:r>
              <a:rPr lang="pl-PL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Cudka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Śp. </a:t>
            </a:r>
            <a: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Marii Węgrzyn</a:t>
            </a:r>
            <a:b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28095" y="2866028"/>
            <a:ext cx="4708477" cy="3789125"/>
          </a:xfrm>
          <a:prstGeom prst="rect">
            <a:avLst/>
          </a:prstGeom>
        </p:spPr>
      </p:pic>
      <p:pic>
        <p:nvPicPr>
          <p:cNvPr id="10" name="Symbol zastępczy zawartości 9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60780" y="2866029"/>
            <a:ext cx="5181600" cy="378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902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Śp.  Zofii </a:t>
            </a:r>
            <a: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Szuster-nauczycielki klas młodszych;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Śp. Józefa </a:t>
            </a:r>
            <a:r>
              <a:rPr lang="pl-PL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Foszczyńskiego-nauczyciela</a:t>
            </a:r>
            <a: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muzyki ludowej</a:t>
            </a:r>
            <a: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55346" y="1825625"/>
            <a:ext cx="4378817" cy="4351338"/>
          </a:xfrm>
          <a:prstGeom prst="rect">
            <a:avLst/>
          </a:prstGeom>
        </p:spPr>
      </p:pic>
      <p:pic>
        <p:nvPicPr>
          <p:cNvPr id="10" name="Symbol zastępczy zawartości 9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2330529"/>
            <a:ext cx="4783428" cy="3341529"/>
          </a:xfrm>
        </p:spPr>
      </p:pic>
    </p:spTree>
    <p:extLst>
      <p:ext uri="{BB962C8B-B14F-4D97-AF65-F5344CB8AC3E}">
        <p14:creationId xmlns:p14="http://schemas.microsoft.com/office/powerpoint/2010/main" val="353696256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84</Words>
  <Application>Microsoft Office PowerPoint</Application>
  <PresentationFormat>Panoramiczny</PresentationFormat>
  <Paragraphs>12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Motyw pakietu Office</vt:lpstr>
      <vt:lpstr>,,Jest coś co śmierci się opiera,                             to pamięć -ona nie umiera”. </vt:lpstr>
      <vt:lpstr>       Jak co roku w listopadzie , miesiącu pamięci  i modlitwy za zmarłych, uczniowie naszej szkoły odwiedzili groby nieżyjących dyrektorów  naszej szczyrzyckiej szkoły , nauczycieli, ludzi szczególnie zasłużonych dla naszego środowiska lokalnego.</vt:lpstr>
      <vt:lpstr> Uczniowie przy pomniku Ofiar II wojny światowej oddali hołd poległym  Szczyrzycanom i innym z okolicznych miejscowości,  poległym za Ojczyznę, żołnierzom AK , oficerom WP. Odwiedzili groby żołnierzy austriackich i rosyjskich spoczywających z dala od swojej Ojczyzny, którzy polegli w okresie I wojny światowej.  </vt:lpstr>
      <vt:lpstr>       Wraz z nauczycielami dzieci klas 1-3 odwiedziły groby  śp: księży O.O. Cystersów  Szczyrzyckiego Klasztoru ;  ks.płk Antoniego Matejkiewicza-współzałożyciela Związku Szczyrzycan, założyciela orkiestry parafialnej i zespołu regionalnego Szczyrzycanie, inicjatora budowy szkoły 7-letniej.</vt:lpstr>
      <vt:lpstr>Grób Śp. Emilii Sordyl-nauczycielki i dyrektorki szkoły,  Śp. Tomasza Falla-organmistrza, Śp. Marii  Fall –dyrektor szkoły</vt:lpstr>
      <vt:lpstr>Grób Śp. Władysława Gębika-współzałożyciela Związku Szczyrzycan i zespołu regionalnego Szczyrzycanie, pisarza, działacza na Warmii ; Śp. Marii i Stanisława Czachura-małżeństwo nauczycieli, dyrektora szkoły w Szczyrzycu, inicjatora budowy nowej szkoły podstawowej, współzałożyciela szkoły zawodowej rolniczej</vt:lpstr>
      <vt:lpstr>Grób Śp. Rozalii Hans-długoletniej dyrektor przedszkola  w Szczyrzycu, Śp. Zofii Kolarczyk –dyrektor szkoły w Szczyrzycu</vt:lpstr>
      <vt:lpstr>    Groby zmarłych nauczycieli:  Śp. Anieli i Stanisława Kołodziejów Śp. Walerii i Ignacego Cudka  Śp. Marii Węgrzyn  </vt:lpstr>
      <vt:lpstr> Śp.  Zofii Szuster-nauczycielki klas młodszych;  Śp. Józefa Foszczyńskiego-nauczyciela muzyki ludowej  </vt:lpstr>
      <vt:lpstr>Śp. Marii Rymarczyk –długoletniej nauczycielki klas młodszych oraz matematyki. Śp. Józefa Krzyściaka-nauczyciela geografii</vt:lpstr>
      <vt:lpstr>Znicze zostały zapalone na grobach zmarłych nauczycieli znajdujące się poza naszą miejscowością. grób śp. Urszuli Stokłosy-wieloletniej dyrektor Gimnazjum oraz szkoły podstawowej, który znajduje się w Dobrej grób śp. Piotra Mazgaja-nauczyciela pochodzącego ze Skrzydlnej. Śp. Józefa Mazurka- Góra Św. Jana</vt:lpstr>
      <vt:lpstr>           Jednocześnie nasza szkoła wzięła udział  w akcji  #Szkoła Pamięta#, choć wydarzenia wyżej opisane to coroczna, od kilkudziesięciu lat przekazywana z pokolenia na pokolenie dobra praktyka naszych uczniów i nauczycieli  szczyrzyckiej szkoły podstawowej.   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,,Jest coś co śmierci się opiera,                             to pamięć -ona nie umiera”.</dc:title>
  <dc:creator>USER</dc:creator>
  <cp:lastModifiedBy>USER</cp:lastModifiedBy>
  <cp:revision>21</cp:revision>
  <dcterms:created xsi:type="dcterms:W3CDTF">2021-11-04T15:13:04Z</dcterms:created>
  <dcterms:modified xsi:type="dcterms:W3CDTF">2023-10-31T20:04:29Z</dcterms:modified>
</cp:coreProperties>
</file>